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2" r:id="rId4"/>
  </p:sldMasterIdLst>
  <p:notesMasterIdLst>
    <p:notesMasterId r:id="rId5"/>
  </p:notesMasterIdLst>
  <p:sldIdLst>
    <p:sldId id="256" r:id="rId6"/>
    <p:sldId id="257" r:id="rId7"/>
    <p:sldId id="258" r:id="rId8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" name="Google Shape;3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2ce9ac69f98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" name="Google Shape;44;g2ce9ac69f98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g2ce9ac69f98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" name="Google Shape;50;g2ce9ac69f98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8.png"/><Relationship Id="rId4" Type="http://schemas.openxmlformats.org/officeDocument/2006/relationships/image" Target="../media/image13.png"/><Relationship Id="rId5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7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g"/><Relationship Id="rId3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. Thank You Slide">
  <p:cSld name="Title Slide_1">
    <p:bg>
      <p:bgPr>
        <a:solidFill>
          <a:schemeClr val="dk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b="71526" l="0" r="0" t="0"/>
          <a:stretch/>
        </p:blipFill>
        <p:spPr>
          <a:xfrm rot="5400000">
            <a:off x="-1244157" y="1236000"/>
            <a:ext cx="5153305" cy="26813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2"/>
          <p:cNvPicPr preferRelativeResize="0"/>
          <p:nvPr/>
        </p:nvPicPr>
        <p:blipFill rotWithShape="1">
          <a:blip r:embed="rId3">
            <a:alphaModFix/>
          </a:blip>
          <a:srcRect b="0" l="0" r="0" t="49672"/>
          <a:stretch/>
        </p:blipFill>
        <p:spPr>
          <a:xfrm rot="5400000">
            <a:off x="3934218" y="-100987"/>
            <a:ext cx="5143501" cy="5345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erson singing on stage&#10;&#10;Description automatically generated with low confidence" id="12" name="Google Shape;12;p2"/>
          <p:cNvPicPr preferRelativeResize="0"/>
          <p:nvPr/>
        </p:nvPicPr>
        <p:blipFill rotWithShape="1">
          <a:blip r:embed="rId4">
            <a:alphaModFix/>
          </a:blip>
          <a:srcRect b="896" l="18873" r="19611" t="19789"/>
          <a:stretch/>
        </p:blipFill>
        <p:spPr>
          <a:xfrm>
            <a:off x="428627" y="850735"/>
            <a:ext cx="4230350" cy="3638242"/>
          </a:xfrm>
          <a:custGeom>
            <a:rect b="b" l="l" r="r" t="t"/>
            <a:pathLst>
              <a:path extrusionOk="0" h="4850990" w="5640467">
                <a:moveTo>
                  <a:pt x="5536890" y="0"/>
                </a:moveTo>
                <a:cubicBezTo>
                  <a:pt x="5617168" y="0"/>
                  <a:pt x="5666033" y="86095"/>
                  <a:pt x="5626476" y="154738"/>
                </a:cubicBezTo>
                <a:lnTo>
                  <a:pt x="2906338" y="4800381"/>
                </a:lnTo>
                <a:cubicBezTo>
                  <a:pt x="2866780" y="4867860"/>
                  <a:pt x="2767887" y="4867860"/>
                  <a:pt x="2728330" y="4800381"/>
                </a:cubicBezTo>
                <a:lnTo>
                  <a:pt x="2728330" y="4801544"/>
                </a:lnTo>
                <a:lnTo>
                  <a:pt x="14009" y="173354"/>
                </a:lnTo>
                <a:cubicBezTo>
                  <a:pt x="-25548" y="104710"/>
                  <a:pt x="23317" y="17452"/>
                  <a:pt x="102431" y="17452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13" name="Google Shape;13;p2"/>
          <p:cNvSpPr txBox="1"/>
          <p:nvPr>
            <p:ph type="ctrTitle"/>
          </p:nvPr>
        </p:nvSpPr>
        <p:spPr>
          <a:xfrm>
            <a:off x="5029200" y="3126919"/>
            <a:ext cx="36726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0" spcFirstLastPara="1" rIns="0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Trebuchet MS"/>
              <a:buNone/>
              <a:defRPr b="1" sz="23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2pPr>
            <a:lvl3pPr lvl="2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3pPr>
            <a:lvl4pPr lvl="3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4pPr>
            <a:lvl5pPr lvl="4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5pPr>
            <a:lvl6pPr lvl="5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6pPr>
            <a:lvl7pPr lvl="6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7pPr>
            <a:lvl8pPr lvl="7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8pPr>
            <a:lvl9pPr lvl="8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5029195" y="3543289"/>
            <a:ext cx="3686100" cy="3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no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5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ctr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SzPts val="1300"/>
              <a:buNone/>
              <a:defRPr sz="1500"/>
            </a:lvl2pPr>
            <a:lvl3pPr lvl="2" algn="ctr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ctr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SzPts val="1000"/>
              <a:buNone/>
              <a:defRPr sz="1200"/>
            </a:lvl4pPr>
            <a:lvl5pPr lvl="4" algn="ctr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SzPts val="10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pic>
        <p:nvPicPr>
          <p:cNvPr id="15" name="Google Shape;15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029200" y="1714500"/>
            <a:ext cx="2987251" cy="5623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. intro slide">
  <p:cSld name="3_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/>
          <p:nvPr>
            <p:ph type="ctrTitle"/>
          </p:nvPr>
        </p:nvSpPr>
        <p:spPr>
          <a:xfrm>
            <a:off x="1357473" y="2130137"/>
            <a:ext cx="6672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0" spcFirstLastPara="1" rIns="0" wrap="square" tIns="3427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Trebuchet MS"/>
              <a:buNone/>
              <a:defRPr b="1" sz="33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" name="Google Shape;18;p3"/>
          <p:cNvSpPr txBox="1"/>
          <p:nvPr>
            <p:ph idx="1" type="subTitle"/>
          </p:nvPr>
        </p:nvSpPr>
        <p:spPr>
          <a:xfrm>
            <a:off x="2857500" y="3102069"/>
            <a:ext cx="3686100" cy="3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noAutofit/>
          </a:bodyPr>
          <a:lstStyle>
            <a:lvl1pPr lv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5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ctr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SzPts val="1300"/>
              <a:buNone/>
              <a:defRPr sz="1500"/>
            </a:lvl2pPr>
            <a:lvl3pPr lvl="2" algn="ctr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ctr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SzPts val="1000"/>
              <a:buNone/>
              <a:defRPr sz="1200"/>
            </a:lvl4pPr>
            <a:lvl5pPr lvl="4" algn="ctr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SzPts val="10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19" name="Google Shape;19;p3"/>
          <p:cNvSpPr txBox="1"/>
          <p:nvPr>
            <p:ph idx="2" type="subTitle"/>
          </p:nvPr>
        </p:nvSpPr>
        <p:spPr>
          <a:xfrm>
            <a:off x="2850703" y="4602125"/>
            <a:ext cx="3686100" cy="3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noAutofit/>
          </a:bodyPr>
          <a:lstStyle>
            <a:lvl1pPr lv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5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ctr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SzPts val="1300"/>
              <a:buNone/>
              <a:defRPr sz="1500"/>
            </a:lvl2pPr>
            <a:lvl3pPr lvl="2" algn="ctr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ctr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SzPts val="1000"/>
              <a:buNone/>
              <a:defRPr sz="1200"/>
            </a:lvl4pPr>
            <a:lvl5pPr lvl="4" algn="ctr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SzPts val="10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20" name="Google Shape;20;p3"/>
          <p:cNvSpPr/>
          <p:nvPr/>
        </p:nvSpPr>
        <p:spPr>
          <a:xfrm>
            <a:off x="0" y="530419"/>
            <a:ext cx="9144000" cy="857400"/>
          </a:xfrm>
          <a:prstGeom prst="rect">
            <a:avLst/>
          </a:prstGeom>
          <a:solidFill>
            <a:srgbClr val="171C2C">
              <a:alpha val="9367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" name="Google Shape;21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4669" y="615581"/>
            <a:ext cx="3434663" cy="686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.SECTION TITLE picture">
  <p:cSld name="Custom Layout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4"/>
          <p:cNvPicPr preferRelativeResize="0"/>
          <p:nvPr/>
        </p:nvPicPr>
        <p:blipFill rotWithShape="1">
          <a:blip r:embed="rId3">
            <a:alphaModFix/>
          </a:blip>
          <a:srcRect b="43921" l="49852" r="0" t="0"/>
          <a:stretch/>
        </p:blipFill>
        <p:spPr>
          <a:xfrm>
            <a:off x="-8681" y="2823860"/>
            <a:ext cx="3266133" cy="2375567"/>
          </a:xfrm>
          <a:custGeom>
            <a:rect b="b" l="l" r="r" t="t"/>
            <a:pathLst>
              <a:path extrusionOk="0" h="3167423" w="4354844">
                <a:moveTo>
                  <a:pt x="0" y="0"/>
                </a:moveTo>
                <a:lnTo>
                  <a:pt x="4354844" y="0"/>
                </a:lnTo>
                <a:lnTo>
                  <a:pt x="4354844" y="3167423"/>
                </a:lnTo>
                <a:lnTo>
                  <a:pt x="0" y="3167423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24" name="Google Shape;24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" y="0"/>
            <a:ext cx="9144000" cy="5143489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4"/>
          <p:cNvSpPr txBox="1"/>
          <p:nvPr>
            <p:ph type="title"/>
          </p:nvPr>
        </p:nvSpPr>
        <p:spPr>
          <a:xfrm>
            <a:off x="478781" y="3045188"/>
            <a:ext cx="2547600" cy="15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oppins SemiBold"/>
              <a:buNone/>
              <a:defRPr sz="33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hasCustomPrompt="1" idx="2" type="title"/>
          </p:nvPr>
        </p:nvSpPr>
        <p:spPr>
          <a:xfrm>
            <a:off x="478786" y="2234194"/>
            <a:ext cx="2585400" cy="852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300">
                <a:solidFill>
                  <a:schemeClr val="lt1"/>
                </a:solidFill>
              </a:defRPr>
            </a:lvl1pPr>
            <a:lvl2pPr lvl="1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</a:defRPr>
            </a:lvl2pPr>
            <a:lvl3pPr lvl="2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</a:defRPr>
            </a:lvl3pPr>
            <a:lvl4pPr lvl="3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</a:defRPr>
            </a:lvl4pPr>
            <a:lvl5pPr lvl="4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</a:defRPr>
            </a:lvl5pPr>
            <a:lvl6pPr lvl="5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</a:defRPr>
            </a:lvl6pPr>
            <a:lvl7pPr lvl="6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</a:defRPr>
            </a:lvl7pPr>
            <a:lvl8pPr lvl="7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</a:defRPr>
            </a:lvl8pPr>
            <a:lvl9pPr lvl="8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. text-bullets 3">
  <p:cSld name="CUSTOM_5">
    <p:bg>
      <p:bgPr>
        <a:gradFill>
          <a:gsLst>
            <a:gs pos="0">
              <a:srgbClr val="8E24AA"/>
            </a:gs>
            <a:gs pos="50000">
              <a:srgbClr val="BB2186"/>
            </a:gs>
            <a:gs pos="100000">
              <a:srgbClr val="E91E63"/>
            </a:gs>
          </a:gsLst>
          <a:lin ang="14390408" scaled="0"/>
        </a:grad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5"/>
          <p:cNvPicPr preferRelativeResize="0"/>
          <p:nvPr/>
        </p:nvPicPr>
        <p:blipFill rotWithShape="1">
          <a:blip r:embed="rId2">
            <a:alphaModFix/>
          </a:blip>
          <a:srcRect b="0" l="61987" r="0" t="50734"/>
          <a:stretch/>
        </p:blipFill>
        <p:spPr>
          <a:xfrm rot="5400000">
            <a:off x="6632739" y="-1147944"/>
            <a:ext cx="1367606" cy="3660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5"/>
          <p:cNvPicPr preferRelativeResize="0"/>
          <p:nvPr/>
        </p:nvPicPr>
        <p:blipFill rotWithShape="1">
          <a:blip r:embed="rId2">
            <a:alphaModFix/>
          </a:blip>
          <a:srcRect b="0" l="0" r="0" t="50809"/>
          <a:stretch/>
        </p:blipFill>
        <p:spPr>
          <a:xfrm rot="5400000">
            <a:off x="5514854" y="1517297"/>
            <a:ext cx="3597750" cy="3654656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5"/>
          <p:cNvSpPr txBox="1"/>
          <p:nvPr>
            <p:ph type="title"/>
          </p:nvPr>
        </p:nvSpPr>
        <p:spPr>
          <a:xfrm>
            <a:off x="741769" y="403613"/>
            <a:ext cx="6322500" cy="396600"/>
          </a:xfrm>
          <a:prstGeom prst="rect">
            <a:avLst/>
          </a:prstGeom>
        </p:spPr>
        <p:txBody>
          <a:bodyPr anchorCtr="0" anchor="t" bIns="34275" lIns="0" spcFirstLastPara="1" rIns="0" wrap="square" tIns="3427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" name="Google Shape;31;p5"/>
          <p:cNvSpPr txBox="1"/>
          <p:nvPr>
            <p:ph idx="12" type="sldNum"/>
          </p:nvPr>
        </p:nvSpPr>
        <p:spPr>
          <a:xfrm>
            <a:off x="6588919" y="4767263"/>
            <a:ext cx="2057400" cy="273900"/>
          </a:xfrm>
          <a:prstGeom prst="rect">
            <a:avLst/>
          </a:prstGeom>
        </p:spPr>
        <p:txBody>
          <a:bodyPr anchorCtr="0" anchor="ctr" bIns="34275" lIns="0" spcFirstLastPara="1" rIns="0" wrap="square" tIns="34275">
            <a:noAutofit/>
          </a:bodyPr>
          <a:lstStyle>
            <a:lvl1pPr lvl="0">
              <a:buClr>
                <a:srgbClr val="000000"/>
              </a:buClr>
              <a:buFont typeface="Arial"/>
              <a:buNone/>
              <a:defRPr/>
            </a:lvl1pPr>
            <a:lvl2pPr lvl="1">
              <a:buClr>
                <a:srgbClr val="000000"/>
              </a:buClr>
              <a:buFont typeface="Arial"/>
              <a:buNone/>
              <a:defRPr/>
            </a:lvl2pPr>
            <a:lvl3pPr lvl="2">
              <a:buClr>
                <a:srgbClr val="000000"/>
              </a:buClr>
              <a:buFont typeface="Arial"/>
              <a:buNone/>
              <a:defRPr/>
            </a:lvl3pPr>
            <a:lvl4pPr lvl="3">
              <a:buClr>
                <a:srgbClr val="000000"/>
              </a:buClr>
              <a:buFont typeface="Arial"/>
              <a:buNone/>
              <a:defRPr/>
            </a:lvl4pPr>
            <a:lvl5pPr lvl="4">
              <a:buClr>
                <a:srgbClr val="000000"/>
              </a:buClr>
              <a:buFont typeface="Arial"/>
              <a:buNone/>
              <a:defRPr/>
            </a:lvl5pPr>
            <a:lvl6pPr lvl="5">
              <a:buClr>
                <a:srgbClr val="000000"/>
              </a:buClr>
              <a:buFont typeface="Arial"/>
              <a:buNone/>
              <a:defRPr/>
            </a:lvl6pPr>
            <a:lvl7pPr lvl="6">
              <a:buClr>
                <a:srgbClr val="000000"/>
              </a:buClr>
              <a:buFont typeface="Arial"/>
              <a:buNone/>
              <a:defRPr/>
            </a:lvl7pPr>
            <a:lvl8pPr lvl="7">
              <a:buClr>
                <a:srgbClr val="000000"/>
              </a:buClr>
              <a:buFont typeface="Arial"/>
              <a:buNone/>
              <a:defRPr/>
            </a:lvl8pPr>
            <a:lvl9pPr lvl="8">
              <a:buClr>
                <a:srgbClr val="000000"/>
              </a:buClr>
              <a:buFont typeface="Arial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32" name="Google Shape;32;p5"/>
          <p:cNvSpPr/>
          <p:nvPr/>
        </p:nvSpPr>
        <p:spPr>
          <a:xfrm>
            <a:off x="363563" y="537806"/>
            <a:ext cx="210600" cy="210600"/>
          </a:xfrm>
          <a:prstGeom prst="triangle">
            <a:avLst>
              <a:gd fmla="val 10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3" name="Google Shape;33;p5"/>
          <p:cNvSpPr txBox="1"/>
          <p:nvPr>
            <p:ph idx="1" type="body"/>
          </p:nvPr>
        </p:nvSpPr>
        <p:spPr>
          <a:xfrm>
            <a:off x="449044" y="1253213"/>
            <a:ext cx="6829500" cy="3461700"/>
          </a:xfrm>
          <a:prstGeom prst="rect">
            <a:avLst/>
          </a:prstGeom>
        </p:spPr>
        <p:txBody>
          <a:bodyPr anchorCtr="0" anchor="t" bIns="34275" lIns="0" spcFirstLastPara="1" rIns="0" wrap="square" tIns="3427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►"/>
              <a:defRPr>
                <a:solidFill>
                  <a:schemeClr val="lt1"/>
                </a:solidFill>
              </a:defRPr>
            </a:lvl1pPr>
            <a:lvl2pPr indent="-279400" lvl="1" marL="914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800"/>
              <a:buChar char="►"/>
              <a:defRPr>
                <a:solidFill>
                  <a:schemeClr val="lt1"/>
                </a:solidFill>
              </a:defRPr>
            </a:lvl2pPr>
            <a:lvl3pPr indent="-273050" lvl="2" marL="1371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700"/>
              <a:buChar char="►"/>
              <a:defRPr>
                <a:solidFill>
                  <a:schemeClr val="lt1"/>
                </a:solidFill>
              </a:defRPr>
            </a:lvl3pPr>
            <a:lvl4pPr indent="-273050" lvl="3" marL="18288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700"/>
              <a:buChar char="►"/>
              <a:defRPr>
                <a:solidFill>
                  <a:schemeClr val="lt1"/>
                </a:solidFill>
              </a:defRPr>
            </a:lvl4pPr>
            <a:lvl5pPr indent="-273050" lvl="4" marL="22860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700"/>
              <a:buChar char="►"/>
              <a:defRPr>
                <a:solidFill>
                  <a:schemeClr val="lt1"/>
                </a:solidFill>
              </a:defRPr>
            </a:lvl5pPr>
            <a:lvl6pPr indent="-279400" lvl="5" marL="2743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800"/>
              <a:buChar char="•"/>
              <a:defRPr>
                <a:solidFill>
                  <a:schemeClr val="lt1"/>
                </a:solidFill>
              </a:defRPr>
            </a:lvl6pPr>
            <a:lvl7pPr indent="-279400" lvl="6" marL="3200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800"/>
              <a:buChar char="•"/>
              <a:defRPr>
                <a:solidFill>
                  <a:schemeClr val="lt1"/>
                </a:solidFill>
              </a:defRPr>
            </a:lvl7pPr>
            <a:lvl8pPr indent="-279400" lvl="7" marL="3657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800"/>
              <a:buChar char="•"/>
              <a:defRPr>
                <a:solidFill>
                  <a:schemeClr val="lt1"/>
                </a:solidFill>
              </a:defRPr>
            </a:lvl8pPr>
            <a:lvl9pPr indent="-279400" lvl="8" marL="41148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800"/>
              <a:buChar char="•"/>
              <a:defRPr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34" name="Google Shape;34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69672" y="219193"/>
            <a:ext cx="481695" cy="4188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70305" y="403613"/>
            <a:ext cx="6822600" cy="5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None/>
              <a:defRPr b="1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Trebuchet MS"/>
              <a:buNone/>
              <a:defRPr b="1" sz="1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Trebuchet MS"/>
              <a:buNone/>
              <a:defRPr b="1" sz="1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Trebuchet MS"/>
              <a:buNone/>
              <a:defRPr b="1" sz="1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Trebuchet MS"/>
              <a:buNone/>
              <a:defRPr b="1" sz="1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Trebuchet MS"/>
              <a:buNone/>
              <a:defRPr b="1" sz="1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Trebuchet MS"/>
              <a:buNone/>
              <a:defRPr b="1" sz="1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Trebuchet MS"/>
              <a:buNone/>
              <a:defRPr b="1" sz="1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Trebuchet MS"/>
              <a:buNone/>
              <a:defRPr b="1" sz="1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70297" y="1028700"/>
            <a:ext cx="8181900" cy="33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noAutofit/>
          </a:bodyPr>
          <a:lstStyle>
            <a:lvl1pPr indent="-285750" lvl="0" marL="457200" marR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Char char="►"/>
              <a:defRPr i="0" sz="11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79400" lvl="1" marL="914400" marR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Trebuchet MS"/>
              <a:buChar char="►"/>
              <a:defRPr i="0" sz="9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73050" lvl="2" marL="1371600" marR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Trebuchet MS"/>
              <a:buChar char="►"/>
              <a:defRPr i="0" sz="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73050" lvl="3" marL="1828800" marR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Trebuchet MS"/>
              <a:buChar char="►"/>
              <a:defRPr i="0" sz="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73050" lvl="4" marL="2286000" marR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Trebuchet MS"/>
              <a:buChar char="►"/>
              <a:defRPr i="0" sz="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279400" lvl="5" marL="2743200" marR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Trebuchet MS"/>
              <a:buChar char="•"/>
              <a:defRPr i="0" sz="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279400" lvl="6" marL="3200400" marR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Trebuchet MS"/>
              <a:buChar char="•"/>
              <a:defRPr i="0" sz="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279400" lvl="7" marL="3657600" marR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Trebuchet MS"/>
              <a:buChar char="•"/>
              <a:defRPr i="0" sz="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279400" lvl="8" marL="4114800" marR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Trebuchet MS"/>
              <a:buChar char="•"/>
              <a:defRPr i="0" sz="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6588919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0" spcFirstLastPara="1" rIns="0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8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spcBef>
                <a:spcPts val="0"/>
              </a:spcBef>
              <a:buNone/>
              <a:defRPr b="0" i="0" sz="8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spcBef>
                <a:spcPts val="0"/>
              </a:spcBef>
              <a:buNone/>
              <a:defRPr b="0" i="0" sz="8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spcBef>
                <a:spcPts val="0"/>
              </a:spcBef>
              <a:buNone/>
              <a:defRPr b="0" i="0" sz="8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spcBef>
                <a:spcPts val="0"/>
              </a:spcBef>
              <a:buNone/>
              <a:defRPr b="0" i="0" sz="8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spcBef>
                <a:spcPts val="0"/>
              </a:spcBef>
              <a:buNone/>
              <a:defRPr b="0" i="0" sz="8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spcBef>
                <a:spcPts val="0"/>
              </a:spcBef>
              <a:buNone/>
              <a:defRPr b="0" i="0" sz="8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spcBef>
                <a:spcPts val="0"/>
              </a:spcBef>
              <a:buNone/>
              <a:defRPr b="0" i="0" sz="8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spcBef>
                <a:spcPts val="0"/>
              </a:spcBef>
              <a:buNone/>
              <a:defRPr b="0" i="0" sz="8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</p:sldLayoutIdLst>
  <mc:AlternateContent>
    <mc:Choice Requires="p14">
      <p:transition p14:dur="400">
        <p:fade thruBlk="1"/>
      </p:transition>
    </mc:Choice>
    <mc:Fallback>
      <p:transition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>
          <p15:clr>
            <a:srgbClr val="B7B7B7"/>
          </p15:clr>
        </p15:guide>
        <p15:guide id="2" pos="5760">
          <p15:clr>
            <a:srgbClr val="B7B7B7"/>
          </p15:clr>
        </p15:guide>
        <p15:guide id="3" pos="270">
          <p15:clr>
            <a:srgbClr val="B7B7B7"/>
          </p15:clr>
        </p15:guide>
        <p15:guide id="4" pos="1938">
          <p15:clr>
            <a:srgbClr val="B7B7B7"/>
          </p15:clr>
        </p15:guide>
        <p15:guide id="5" pos="2046">
          <p15:clr>
            <a:srgbClr val="B7B7B7"/>
          </p15:clr>
        </p15:guide>
        <p15:guide id="6" pos="3714">
          <p15:clr>
            <a:srgbClr val="B7B7B7"/>
          </p15:clr>
        </p15:guide>
        <p15:guide id="7" pos="3822">
          <p15:clr>
            <a:srgbClr val="B7B7B7"/>
          </p15:clr>
        </p15:guide>
        <p15:guide id="8" pos="5490">
          <p15:clr>
            <a:srgbClr val="B7B7B7"/>
          </p15:clr>
        </p15:guide>
        <p15:guide id="9" orient="horz">
          <p15:clr>
            <a:srgbClr val="B7B7B7"/>
          </p15:clr>
        </p15:guide>
        <p15:guide id="10" orient="horz" pos="3240">
          <p15:clr>
            <a:srgbClr val="B7B7B7"/>
          </p15:clr>
        </p15:guide>
        <p15:guide id="11" orient="horz" pos="270">
          <p15:clr>
            <a:srgbClr val="B7B7B7"/>
          </p15:clr>
        </p15:guide>
        <p15:guide id="12" orient="horz" pos="2970">
          <p15:clr>
            <a:srgbClr val="B7B7B7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/>
          <p:nvPr>
            <p:ph type="ctrTitle"/>
          </p:nvPr>
        </p:nvSpPr>
        <p:spPr>
          <a:xfrm>
            <a:off x="1357473" y="2130137"/>
            <a:ext cx="6672600" cy="857400"/>
          </a:xfrm>
          <a:prstGeom prst="rect">
            <a:avLst/>
          </a:prstGeom>
        </p:spPr>
        <p:txBody>
          <a:bodyPr anchorCtr="0" anchor="b" bIns="34275" lIns="0" spcFirstLastPara="1" rIns="0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rene	</a:t>
            </a:r>
            <a:endParaRPr/>
          </a:p>
        </p:txBody>
      </p:sp>
      <p:sp>
        <p:nvSpPr>
          <p:cNvPr id="40" name="Google Shape;40;p6"/>
          <p:cNvSpPr txBox="1"/>
          <p:nvPr>
            <p:ph idx="1" type="subTitle"/>
          </p:nvPr>
        </p:nvSpPr>
        <p:spPr>
          <a:xfrm>
            <a:off x="2857500" y="3102069"/>
            <a:ext cx="3686100" cy="341700"/>
          </a:xfrm>
          <a:prstGeom prst="rect">
            <a:avLst/>
          </a:prstGeom>
        </p:spPr>
        <p:txBody>
          <a:bodyPr anchorCtr="0" anchor="t" bIns="34275" lIns="0" spcFirstLastPara="1" rIns="0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900"/>
              </a:spcAft>
              <a:buNone/>
            </a:pPr>
            <a:r>
              <a:rPr lang="de"/>
              <a:t>mxp</a:t>
            </a:r>
            <a:endParaRPr/>
          </a:p>
        </p:txBody>
      </p:sp>
      <p:sp>
        <p:nvSpPr>
          <p:cNvPr id="41" name="Google Shape;41;p6"/>
          <p:cNvSpPr txBox="1"/>
          <p:nvPr>
            <p:ph idx="2" type="subTitle"/>
          </p:nvPr>
        </p:nvSpPr>
        <p:spPr>
          <a:xfrm>
            <a:off x="2850703" y="4602125"/>
            <a:ext cx="3686100" cy="341700"/>
          </a:xfrm>
          <a:prstGeom prst="rect">
            <a:avLst/>
          </a:prstGeom>
        </p:spPr>
        <p:txBody>
          <a:bodyPr anchorCtr="0" anchor="t" bIns="34275" lIns="0" spcFirstLastPara="1" rIns="0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900"/>
              </a:spcAft>
              <a:buNone/>
            </a:pPr>
            <a:r>
              <a:rPr lang="de"/>
              <a:t>bus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/>
          <p:nvPr>
            <p:ph type="title"/>
          </p:nvPr>
        </p:nvSpPr>
        <p:spPr>
          <a:xfrm>
            <a:off x="741769" y="403613"/>
            <a:ext cx="6322500" cy="396600"/>
          </a:xfrm>
          <a:prstGeom prst="rect">
            <a:avLst/>
          </a:prstGeom>
        </p:spPr>
        <p:txBody>
          <a:bodyPr anchorCtr="0" anchor="t" bIns="34275" lIns="0" spcFirstLastPara="1" rIns="0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Wer bin ich ?</a:t>
            </a:r>
            <a:endParaRPr/>
          </a:p>
        </p:txBody>
      </p:sp>
      <p:sp>
        <p:nvSpPr>
          <p:cNvPr id="47" name="Google Shape;47;p7"/>
          <p:cNvSpPr txBox="1"/>
          <p:nvPr>
            <p:ph idx="1" type="body"/>
          </p:nvPr>
        </p:nvSpPr>
        <p:spPr>
          <a:xfrm>
            <a:off x="449044" y="1253213"/>
            <a:ext cx="6829500" cy="3461700"/>
          </a:xfrm>
          <a:prstGeom prst="rect">
            <a:avLst/>
          </a:prstGeom>
        </p:spPr>
        <p:txBody>
          <a:bodyPr anchorCtr="0" anchor="t" bIns="34275" lIns="0" spcFirstLastPara="1" rIns="0" wrap="square" tIns="34275">
            <a:no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-"/>
            </a:pPr>
            <a:r>
              <a:rPr lang="de" sz="3000"/>
              <a:t>Rene Schach</a:t>
            </a:r>
            <a:endParaRPr sz="3000"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-"/>
            </a:pPr>
            <a:r>
              <a:rPr lang="de" sz="3000"/>
              <a:t>28</a:t>
            </a:r>
            <a:endParaRPr sz="3000"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-"/>
            </a:pPr>
            <a:r>
              <a:rPr lang="de" sz="3000"/>
              <a:t>bin grad in stadtbergen</a:t>
            </a:r>
            <a:endParaRPr sz="3000"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-"/>
            </a:pPr>
            <a:r>
              <a:rPr lang="de" sz="3000"/>
              <a:t>werd mir später Pizza reinschallern</a:t>
            </a:r>
            <a:endParaRPr sz="30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8"/>
          <p:cNvSpPr txBox="1"/>
          <p:nvPr>
            <p:ph type="title"/>
          </p:nvPr>
        </p:nvSpPr>
        <p:spPr>
          <a:xfrm>
            <a:off x="741769" y="403613"/>
            <a:ext cx="6322500" cy="396600"/>
          </a:xfrm>
          <a:prstGeom prst="rect">
            <a:avLst/>
          </a:prstGeom>
        </p:spPr>
        <p:txBody>
          <a:bodyPr anchorCtr="0" anchor="t" bIns="34275" lIns="0" spcFirstLastPara="1" rIns="0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zahlen</a:t>
            </a:r>
            <a:endParaRPr/>
          </a:p>
        </p:txBody>
      </p:sp>
      <p:pic>
        <p:nvPicPr>
          <p:cNvPr id="53" name="Google Shape;53;p8" title="Diagramm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8150" y="838888"/>
            <a:ext cx="6527701" cy="40384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hiftavenue theme">
  <a:themeElements>
    <a:clrScheme name="Advistry">
      <a:dk1>
        <a:srgbClr val="000000"/>
      </a:dk1>
      <a:lt1>
        <a:srgbClr val="FFFFFF"/>
      </a:lt1>
      <a:dk2>
        <a:srgbClr val="1C2A39"/>
      </a:dk2>
      <a:lt2>
        <a:srgbClr val="F3F7FA"/>
      </a:lt2>
      <a:accent1>
        <a:srgbClr val="E91E63"/>
      </a:accent1>
      <a:accent2>
        <a:srgbClr val="D51F72"/>
      </a:accent2>
      <a:accent3>
        <a:srgbClr val="BD2185"/>
      </a:accent3>
      <a:accent4>
        <a:srgbClr val="9B1669"/>
      </a:accent4>
      <a:accent5>
        <a:srgbClr val="9224A7"/>
      </a:accent5>
      <a:accent6>
        <a:srgbClr val="641998"/>
      </a:accent6>
      <a:hlink>
        <a:srgbClr val="1C2A39"/>
      </a:hlink>
      <a:folHlink>
        <a:srgbClr val="1C2A3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